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031"/>
    <a:srgbClr val="85A13C"/>
    <a:srgbClr val="5A6D29"/>
    <a:srgbClr val="ABABAB"/>
    <a:srgbClr val="E8E8E8"/>
    <a:srgbClr val="8A1D0D"/>
    <a:srgbClr val="D63C2B"/>
    <a:srgbClr val="006FB3"/>
    <a:srgbClr val="35BBE2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-41002" y="2610396"/>
            <a:ext cx="7632594" cy="0"/>
          </a:xfrm>
          <a:prstGeom prst="line">
            <a:avLst/>
          </a:prstGeom>
          <a:ln w="28575">
            <a:solidFill>
              <a:srgbClr val="B9D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-41002" y="2556280"/>
            <a:ext cx="7632594" cy="0"/>
          </a:xfrm>
          <a:prstGeom prst="line">
            <a:avLst/>
          </a:prstGeom>
          <a:ln w="28575">
            <a:solidFill>
              <a:srgbClr val="B9D0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941379" y="3186459"/>
            <a:ext cx="3619884" cy="2268409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627271"/>
            <a:ext cx="6336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5A6D29"/>
                </a:solidFill>
              </a:rPr>
              <a:t>Продающий заголовок</a:t>
            </a:r>
            <a:endParaRPr lang="ru-RU" sz="4800" i="1" dirty="0">
              <a:solidFill>
                <a:srgbClr val="5A6D2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6655" y="3306724"/>
            <a:ext cx="314933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as </a:t>
            </a:r>
            <a:r>
              <a:rPr lang="en-US" sz="1800" i="1" dirty="0">
                <a:solidFill>
                  <a:schemeClr val="bg1"/>
                </a:solidFill>
              </a:rPr>
              <a:t>the totality of everything </a:t>
            </a:r>
            <a:endParaRPr lang="en-US" sz="1800" i="1" dirty="0">
              <a:solidFill>
                <a:schemeClr val="bg1"/>
              </a:solidFill>
            </a:endParaRPr>
          </a:p>
          <a:p>
            <a:endParaRPr lang="en-US" sz="1800" i="1" dirty="0">
              <a:solidFill>
                <a:schemeClr val="bg1"/>
              </a:solidFill>
            </a:endParaRPr>
          </a:p>
          <a:p>
            <a:r>
              <a:rPr lang="en-US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that exists including all physical matter and energy, the planets, stars, galaxies, and the contents of intergalactic space, although this usage may differ with the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context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743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3029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618" y="1460009"/>
            <a:ext cx="380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totality of everything that exists including all physical matter 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6459"/>
            <a:ext cx="3783724" cy="478390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380" y="5704397"/>
            <a:ext cx="3619884" cy="22705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15781"/>
            <a:ext cx="5345473" cy="217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63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23</cp:revision>
  <dcterms:created xsi:type="dcterms:W3CDTF">2011-06-17T23:30:18Z</dcterms:created>
  <dcterms:modified xsi:type="dcterms:W3CDTF">2011-06-21T01:31:19Z</dcterms:modified>
</cp:coreProperties>
</file>